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A2027-DB2C-53B8-AC18-96A1CD4A0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09ED57-6703-7342-D905-B45163AD9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9AE21-C2D3-EA0E-5B34-82153CA6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55C3E-9263-BF47-ADA7-69578E9C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AD4BC7-B141-5FBC-9DC7-CBE899B3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531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298A1-E630-BFD3-C7EE-F46C90CC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C23820-7353-6C68-EFA3-9F015481C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40877-5794-74D9-471D-5F6AF29D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C3C32-4FBD-E946-9A4B-2AD8A335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E6E7DC-CE8E-61B0-A5D9-2200DCD7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200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87E557-3C02-8C20-E489-BF1FFD369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E43DB7-3386-3269-6DC8-F159B3F3B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6F3B5-E7A4-EB81-CA49-FEED9734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FD4901-FB6D-54BC-B40C-D40743B9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EAF5E0-B6B3-6484-86AB-BE0AA37B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88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6A58B-2131-7A28-A922-D290512C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8003D5-72F1-D1FB-3B8B-466CFCFB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84796F-5A7E-F3CB-2F89-85980587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1E078E-6F2D-C984-53F2-78A4B2D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B8448-C984-5C21-721E-72562AF3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209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4008-845D-2CB2-F240-8169B671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7BBEE1-1956-08AC-757E-FA64B8220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049FD-A731-B731-CF17-ADFC1B36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AA1762-7045-3A0E-892A-DDDC17CC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190D6D-EC46-DD47-7155-444770D6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141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30C0D-D01E-F891-04E6-53AFFA66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82935B-5A0A-109F-0923-99A1D8E9C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F556E8-1662-9280-1A63-030D3CE8A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790228-8EA0-BA73-A50F-EDF65730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49E272-4957-9EB8-5C57-D4BF446B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DB978C-29C9-F7C6-85B9-67A6DCCC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925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A6A6E-6419-6A22-5467-D8CB9BC1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AC8B26-8277-CDBA-4425-FB91DC86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3AA206-6BEE-003A-CF48-DE3704B92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6FA021-7BB2-950A-E10A-96899A483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BC6B80-B858-4165-A07B-B49B8AA84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8514CD-E508-7FB6-6420-4507DECC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A018AFF-B02E-CA40-FA9E-5A89751D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7D452A-A625-5464-632B-659D28B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77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F1F42-08A2-20BD-93CB-9781E7CA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E01C8D-45A5-5683-EBDC-12C60C21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22AA86-01DA-875E-ECA1-FDEB4155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5561C2-7679-7D39-EAE9-ACD42CC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14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034F79-18C4-6128-F4BE-4A9D6FAB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B35FA0-800C-0B9A-227E-050B347B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7A2C9-7946-436B-4884-D60170DA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688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77C59-D517-4300-5ADA-17892EEC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D57ED-623C-064F-A2D0-E41E2596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390923-4119-BDA8-E908-2DB63E0C6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0E142C-FA93-94BE-68AB-8D3C160B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B33691-8599-647D-0FE0-5F83C360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667932-8A40-D0E3-E903-6DA78A24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008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80141-0314-0049-5DBE-C48840DB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399CDB-305A-DAE4-C146-30F71D573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3CD5C7-4D3E-E803-173B-7FF246D69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6C49BA-7D48-EC13-EA6B-B4E578A8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5D77BA-6872-1869-8330-1BB974BB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C02362-885B-CC50-68F0-2BD26220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273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D52275-4675-C1A8-2FF3-B3A66257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5CABE-F45E-BA66-D019-3CAE64D50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E1FEAD-0F76-C49D-B60F-F1D9AC10B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9A68-89B2-49AE-B214-B4192F9F4859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75ECA1-4310-30F5-FBFD-5E9BA6EF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A10AB-9D13-AD43-65CD-1ECCBA030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E61B1-6AF6-4AB4-9152-90AA604515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750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7981DEA-2816-47FB-A718-88B7CCA272B0}"/>
              </a:ext>
            </a:extLst>
          </p:cNvPr>
          <p:cNvGrpSpPr/>
          <p:nvPr/>
        </p:nvGrpSpPr>
        <p:grpSpPr>
          <a:xfrm>
            <a:off x="812000" y="871868"/>
            <a:ext cx="10726857" cy="5450555"/>
            <a:chOff x="812000" y="871868"/>
            <a:chExt cx="10726857" cy="5450555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1C8364F-0F82-57E4-34FD-C7F94FBE6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3" t="4565" r="11978"/>
            <a:stretch/>
          </p:blipFill>
          <p:spPr>
            <a:xfrm>
              <a:off x="9184510" y="871868"/>
              <a:ext cx="2083444" cy="2826301"/>
            </a:xfrm>
            <a:prstGeom prst="rect">
              <a:avLst/>
            </a:prstGeom>
          </p:spPr>
        </p:pic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063B20DE-EAEB-0283-FAE7-C37701BEE371}"/>
                </a:ext>
              </a:extLst>
            </p:cNvPr>
            <p:cNvGrpSpPr/>
            <p:nvPr/>
          </p:nvGrpSpPr>
          <p:grpSpPr>
            <a:xfrm>
              <a:off x="812000" y="913870"/>
              <a:ext cx="10726857" cy="5408553"/>
              <a:chOff x="470263" y="656439"/>
              <a:chExt cx="10458086" cy="5195722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2DF4F763-627C-831E-2C42-41AEA4209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" b="3718"/>
              <a:stretch/>
            </p:blipFill>
            <p:spPr>
              <a:xfrm>
                <a:off x="3387187" y="665148"/>
                <a:ext cx="4780545" cy="5016353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CE840D76-19CE-12EC-0B85-459B03C7E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58" t="12086" r="6029"/>
              <a:stretch/>
            </p:blipFill>
            <p:spPr>
              <a:xfrm>
                <a:off x="600271" y="757160"/>
                <a:ext cx="2438401" cy="2509782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88ABAB1C-3EF7-0DE7-31E6-B56097024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98"/>
              <a:stretch/>
            </p:blipFill>
            <p:spPr>
              <a:xfrm>
                <a:off x="8359803" y="3520905"/>
                <a:ext cx="2413669" cy="2242360"/>
              </a:xfrm>
              <a:prstGeom prst="rect">
                <a:avLst/>
              </a:prstGeom>
            </p:spPr>
          </p:pic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6E3A6059-1EDC-98B5-A89B-7DDC06361BC5}"/>
                  </a:ext>
                </a:extLst>
              </p:cNvPr>
              <p:cNvSpPr/>
              <p:nvPr/>
            </p:nvSpPr>
            <p:spPr>
              <a:xfrm>
                <a:off x="470263" y="665148"/>
                <a:ext cx="2760617" cy="28557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FAD468C9-B8D6-72EF-F0AC-184512D69402}"/>
                  </a:ext>
                </a:extLst>
              </p:cNvPr>
              <p:cNvSpPr/>
              <p:nvPr/>
            </p:nvSpPr>
            <p:spPr>
              <a:xfrm>
                <a:off x="8167732" y="665148"/>
                <a:ext cx="2760617" cy="26938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E3A263CF-1188-6F4A-07C7-95BDBCBBB35E}"/>
                  </a:ext>
                </a:extLst>
              </p:cNvPr>
              <p:cNvSpPr/>
              <p:nvPr/>
            </p:nvSpPr>
            <p:spPr>
              <a:xfrm>
                <a:off x="3364956" y="656439"/>
                <a:ext cx="4673964" cy="518701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CFA0A64-E97F-4719-A004-3A3DC7922B94}"/>
                  </a:ext>
                </a:extLst>
              </p:cNvPr>
              <p:cNvSpPr/>
              <p:nvPr/>
            </p:nvSpPr>
            <p:spPr>
              <a:xfrm>
                <a:off x="8167732" y="3461213"/>
                <a:ext cx="2760617" cy="23909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210F31F-5E3D-DFF1-BF4C-BE3E913E0FF2}"/>
              </a:ext>
            </a:extLst>
          </p:cNvPr>
          <p:cNvSpPr txBox="1"/>
          <p:nvPr/>
        </p:nvSpPr>
        <p:spPr>
          <a:xfrm>
            <a:off x="714104" y="447885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MACROLOCALIZACIÓN</a:t>
            </a:r>
          </a:p>
        </p:txBody>
      </p:sp>
    </p:spTree>
    <p:extLst>
      <p:ext uri="{BB962C8B-B14F-4D97-AF65-F5344CB8AC3E}">
        <p14:creationId xmlns:p14="http://schemas.microsoft.com/office/powerpoint/2010/main" val="316953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EDDDC92-E0F5-473C-9A03-29ED1F39113B}"/>
              </a:ext>
            </a:extLst>
          </p:cNvPr>
          <p:cNvGrpSpPr/>
          <p:nvPr/>
        </p:nvGrpSpPr>
        <p:grpSpPr>
          <a:xfrm>
            <a:off x="1393370" y="814250"/>
            <a:ext cx="9509761" cy="5769429"/>
            <a:chOff x="1393370" y="814250"/>
            <a:chExt cx="9509761" cy="576942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DF4F763-627C-831E-2C42-41AEA4209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1" b="3666"/>
            <a:stretch/>
          </p:blipFill>
          <p:spPr>
            <a:xfrm>
              <a:off x="4288937" y="982160"/>
              <a:ext cx="3410474" cy="344162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366B17A-3706-0B86-BB52-CA43E0E70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5" b="2758"/>
            <a:stretch/>
          </p:blipFill>
          <p:spPr>
            <a:xfrm>
              <a:off x="8342930" y="1084764"/>
              <a:ext cx="2252048" cy="227946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9BE1733-BA61-70F7-8558-7382249F6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3" r="11661" b="2519"/>
            <a:stretch/>
          </p:blipFill>
          <p:spPr>
            <a:xfrm>
              <a:off x="1620196" y="3909996"/>
              <a:ext cx="1854524" cy="247041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B5BFCBA-19CB-E159-8649-B559F5500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" t="22677" b="24921"/>
            <a:stretch/>
          </p:blipFill>
          <p:spPr>
            <a:xfrm>
              <a:off x="4387056" y="4580223"/>
              <a:ext cx="3214236" cy="1847016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B1EB3433-B22B-A6F6-7D18-C6255708E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3" r="19510" b="3744"/>
            <a:stretch/>
          </p:blipFill>
          <p:spPr>
            <a:xfrm>
              <a:off x="8718073" y="3646308"/>
              <a:ext cx="1527601" cy="274104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B2DE9D3-774A-9611-0A4B-337A71553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2" r="21217" b="3215"/>
            <a:stretch/>
          </p:blipFill>
          <p:spPr>
            <a:xfrm>
              <a:off x="1786931" y="997890"/>
              <a:ext cx="1559278" cy="2757450"/>
            </a:xfrm>
            <a:prstGeom prst="rect">
              <a:avLst/>
            </a:prstGeom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1B829FA-A1DA-CE19-AFEC-C5B36659C696}"/>
                </a:ext>
              </a:extLst>
            </p:cNvPr>
            <p:cNvSpPr/>
            <p:nvPr/>
          </p:nvSpPr>
          <p:spPr>
            <a:xfrm>
              <a:off x="1393370" y="814250"/>
              <a:ext cx="9509761" cy="57694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0BE1C34E-1AF3-BCF3-3DA6-413DC5214A68}"/>
                </a:ext>
              </a:extLst>
            </p:cNvPr>
            <p:cNvSpPr/>
            <p:nvPr/>
          </p:nvSpPr>
          <p:spPr>
            <a:xfrm>
              <a:off x="1550549" y="975951"/>
              <a:ext cx="2032041" cy="27793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F865E05-52FF-880B-66E5-26DEC70678EC}"/>
                </a:ext>
              </a:extLst>
            </p:cNvPr>
            <p:cNvSpPr/>
            <p:nvPr/>
          </p:nvSpPr>
          <p:spPr>
            <a:xfrm>
              <a:off x="1530229" y="3876517"/>
              <a:ext cx="2052360" cy="2581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7364E2F-E423-4688-1D7F-3503A6D1C14C}"/>
                </a:ext>
              </a:extLst>
            </p:cNvPr>
            <p:cNvSpPr/>
            <p:nvPr/>
          </p:nvSpPr>
          <p:spPr>
            <a:xfrm>
              <a:off x="8144424" y="975951"/>
              <a:ext cx="2531912" cy="25011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4BCA49A-113F-850A-524F-3FB3631BACE9}"/>
                </a:ext>
              </a:extLst>
            </p:cNvPr>
            <p:cNvSpPr/>
            <p:nvPr/>
          </p:nvSpPr>
          <p:spPr>
            <a:xfrm>
              <a:off x="8149620" y="3646309"/>
              <a:ext cx="2531912" cy="27624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05AD305A-91C7-33BD-919E-C1CE8FF38517}"/>
                </a:ext>
              </a:extLst>
            </p:cNvPr>
            <p:cNvSpPr/>
            <p:nvPr/>
          </p:nvSpPr>
          <p:spPr>
            <a:xfrm>
              <a:off x="4217489" y="4572700"/>
              <a:ext cx="3481922" cy="18470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EB7D72D-8CED-53DF-D85A-6C4B35D02E5E}"/>
              </a:ext>
            </a:extLst>
          </p:cNvPr>
          <p:cNvSpPr txBox="1"/>
          <p:nvPr/>
        </p:nvSpPr>
        <p:spPr>
          <a:xfrm>
            <a:off x="696686" y="383177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MICROLOCALIZACIÓN</a:t>
            </a:r>
          </a:p>
        </p:txBody>
      </p:sp>
    </p:spTree>
    <p:extLst>
      <p:ext uri="{BB962C8B-B14F-4D97-AF65-F5344CB8AC3E}">
        <p14:creationId xmlns:p14="http://schemas.microsoft.com/office/powerpoint/2010/main" val="64622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upo 89">
            <a:extLst>
              <a:ext uri="{FF2B5EF4-FFF2-40B4-BE49-F238E27FC236}">
                <a16:creationId xmlns:a16="http://schemas.microsoft.com/office/drawing/2014/main" id="{FD90CC06-D1A5-4B2A-90A4-E2EAECCCBC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C8E1B6FB-68DC-46B4-B3A2-841C16725EC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3849089B-8525-4B48-9387-F6B031D1155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B171FCBB-57FF-4C39-814D-07C1DB8E4B4F}"/>
                  </a:ext>
                </a:extLst>
              </p:cNvPr>
              <p:cNvGrpSpPr/>
              <p:nvPr/>
            </p:nvGrpSpPr>
            <p:grpSpPr>
              <a:xfrm>
                <a:off x="556300" y="413391"/>
                <a:ext cx="10800000" cy="6188303"/>
                <a:chOff x="556300" y="413391"/>
                <a:chExt cx="10800000" cy="6188303"/>
              </a:xfrm>
            </p:grpSpPr>
            <p:sp>
              <p:nvSpPr>
                <p:cNvPr id="35" name="Rectángulo 34">
                  <a:extLst>
                    <a:ext uri="{FF2B5EF4-FFF2-40B4-BE49-F238E27FC236}">
                      <a16:creationId xmlns:a16="http://schemas.microsoft.com/office/drawing/2014/main" id="{AE795E82-D107-406F-981D-EC949A206935}"/>
                    </a:ext>
                  </a:extLst>
                </p:cNvPr>
                <p:cNvSpPr/>
                <p:nvPr/>
              </p:nvSpPr>
              <p:spPr>
                <a:xfrm>
                  <a:off x="556300" y="413391"/>
                  <a:ext cx="10800000" cy="618830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grpSp>
              <p:nvGrpSpPr>
                <p:cNvPr id="34" name="Grupo 33">
                  <a:extLst>
                    <a:ext uri="{FF2B5EF4-FFF2-40B4-BE49-F238E27FC236}">
                      <a16:creationId xmlns:a16="http://schemas.microsoft.com/office/drawing/2014/main" id="{4C438BBD-126C-4F75-B195-67838B3D5DE1}"/>
                    </a:ext>
                  </a:extLst>
                </p:cNvPr>
                <p:cNvGrpSpPr/>
                <p:nvPr/>
              </p:nvGrpSpPr>
              <p:grpSpPr>
                <a:xfrm>
                  <a:off x="938158" y="669253"/>
                  <a:ext cx="10116969" cy="5640762"/>
                  <a:chOff x="329669" y="230981"/>
                  <a:chExt cx="11147306" cy="6215231"/>
                </a:xfrm>
              </p:grpSpPr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1F428D37-975E-47D3-9158-030AA25F1D66}"/>
                      </a:ext>
                    </a:extLst>
                  </p:cNvPr>
                  <p:cNvGrpSpPr/>
                  <p:nvPr/>
                </p:nvGrpSpPr>
                <p:grpSpPr>
                  <a:xfrm>
                    <a:off x="8882111" y="234383"/>
                    <a:ext cx="2569464" cy="2847145"/>
                    <a:chOff x="8193024" y="612648"/>
                    <a:chExt cx="2569464" cy="2955193"/>
                  </a:xfrm>
                </p:grpSpPr>
                <p:pic>
                  <p:nvPicPr>
                    <p:cNvPr id="7" name="Imagen 6">
                      <a:extLst>
                        <a:ext uri="{FF2B5EF4-FFF2-40B4-BE49-F238E27FC236}">
                          <a16:creationId xmlns:a16="http://schemas.microsoft.com/office/drawing/2014/main" id="{8E09C90E-2DF6-4EE5-B64C-171EDD3B3C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7822" r="8998" b="5978"/>
                    <a:stretch/>
                  </p:blipFill>
                  <p:spPr>
                    <a:xfrm>
                      <a:off x="8441240" y="726088"/>
                      <a:ext cx="2103720" cy="27029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" name="Rectángulo 17">
                      <a:extLst>
                        <a:ext uri="{FF2B5EF4-FFF2-40B4-BE49-F238E27FC236}">
                          <a16:creationId xmlns:a16="http://schemas.microsoft.com/office/drawing/2014/main" id="{6725382A-8C8A-4A50-90A7-E9104E3B3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3024" y="612648"/>
                      <a:ext cx="2569464" cy="295519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 dirty="0"/>
                    </a:p>
                  </p:txBody>
                </p:sp>
              </p:grpSp>
              <p:grpSp>
                <p:nvGrpSpPr>
                  <p:cNvPr id="26" name="Grupo 25">
                    <a:extLst>
                      <a:ext uri="{FF2B5EF4-FFF2-40B4-BE49-F238E27FC236}">
                        <a16:creationId xmlns:a16="http://schemas.microsoft.com/office/drawing/2014/main" id="{A2E1E870-26D7-47A1-8055-72022B94F393}"/>
                      </a:ext>
                    </a:extLst>
                  </p:cNvPr>
                  <p:cNvGrpSpPr/>
                  <p:nvPr/>
                </p:nvGrpSpPr>
                <p:grpSpPr>
                  <a:xfrm>
                    <a:off x="8907511" y="3279232"/>
                    <a:ext cx="2569464" cy="3166980"/>
                    <a:chOff x="8137214" y="3429001"/>
                    <a:chExt cx="2569464" cy="3166980"/>
                  </a:xfrm>
                </p:grpSpPr>
                <p:pic>
                  <p:nvPicPr>
                    <p:cNvPr id="17" name="Imagen 16">
                      <a:extLst>
                        <a:ext uri="{FF2B5EF4-FFF2-40B4-BE49-F238E27FC236}">
                          <a16:creationId xmlns:a16="http://schemas.microsoft.com/office/drawing/2014/main" id="{03C8E6F4-AF5C-45F9-82F1-4E026B4DF6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173" r="11929" b="6026"/>
                    <a:stretch/>
                  </p:blipFill>
                  <p:spPr>
                    <a:xfrm>
                      <a:off x="8398527" y="3509615"/>
                      <a:ext cx="2082425" cy="295519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Rectángulo 22">
                      <a:extLst>
                        <a:ext uri="{FF2B5EF4-FFF2-40B4-BE49-F238E27FC236}">
                          <a16:creationId xmlns:a16="http://schemas.microsoft.com/office/drawing/2014/main" id="{F87FE107-1C2A-451E-ABC5-03B214914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7214" y="3429001"/>
                      <a:ext cx="2569464" cy="316698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50113E08-7612-4E41-9178-20AEDB530E50}"/>
                      </a:ext>
                    </a:extLst>
                  </p:cNvPr>
                  <p:cNvGrpSpPr/>
                  <p:nvPr/>
                </p:nvGrpSpPr>
                <p:grpSpPr>
                  <a:xfrm>
                    <a:off x="329669" y="230981"/>
                    <a:ext cx="2745289" cy="3692056"/>
                    <a:chOff x="557784" y="533630"/>
                    <a:chExt cx="2551176" cy="3692056"/>
                  </a:xfrm>
                </p:grpSpPr>
                <p:pic>
                  <p:nvPicPr>
                    <p:cNvPr id="9" name="Imagen 8">
                      <a:extLst>
                        <a:ext uri="{FF2B5EF4-FFF2-40B4-BE49-F238E27FC236}">
                          <a16:creationId xmlns:a16="http://schemas.microsoft.com/office/drawing/2014/main" id="{ED156087-0033-40E0-8452-76908DF45F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114" t="286" r="16356" b="6962"/>
                    <a:stretch/>
                  </p:blipFill>
                  <p:spPr>
                    <a:xfrm>
                      <a:off x="746324" y="630807"/>
                      <a:ext cx="2167945" cy="349532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Rectángulo 23">
                      <a:extLst>
                        <a:ext uri="{FF2B5EF4-FFF2-40B4-BE49-F238E27FC236}">
                          <a16:creationId xmlns:a16="http://schemas.microsoft.com/office/drawing/2014/main" id="{B628E145-4ED1-4499-B31E-75E27D42F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784" y="533630"/>
                      <a:ext cx="2551176" cy="369205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grpSp>
                <p:nvGrpSpPr>
                  <p:cNvPr id="30" name="Grupo 29">
                    <a:extLst>
                      <a:ext uri="{FF2B5EF4-FFF2-40B4-BE49-F238E27FC236}">
                        <a16:creationId xmlns:a16="http://schemas.microsoft.com/office/drawing/2014/main" id="{D0698419-3559-4EDB-966D-89689D0D9BA3}"/>
                      </a:ext>
                    </a:extLst>
                  </p:cNvPr>
                  <p:cNvGrpSpPr/>
                  <p:nvPr/>
                </p:nvGrpSpPr>
                <p:grpSpPr>
                  <a:xfrm>
                    <a:off x="329669" y="4140615"/>
                    <a:ext cx="2745289" cy="2300207"/>
                    <a:chOff x="557783" y="4379976"/>
                    <a:chExt cx="2550333" cy="2241282"/>
                  </a:xfrm>
                </p:grpSpPr>
                <p:pic>
                  <p:nvPicPr>
                    <p:cNvPr id="15" name="Imagen 14">
                      <a:extLst>
                        <a:ext uri="{FF2B5EF4-FFF2-40B4-BE49-F238E27FC236}">
                          <a16:creationId xmlns:a16="http://schemas.microsoft.com/office/drawing/2014/main" id="{BC59C7D2-E7AC-423A-9E06-4F810E8ED2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680" t="5183" b="10841"/>
                    <a:stretch/>
                  </p:blipFill>
                  <p:spPr>
                    <a:xfrm>
                      <a:off x="746324" y="4479531"/>
                      <a:ext cx="2179023" cy="20259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Rectángulo 24">
                      <a:extLst>
                        <a:ext uri="{FF2B5EF4-FFF2-40B4-BE49-F238E27FC236}">
                          <a16:creationId xmlns:a16="http://schemas.microsoft.com/office/drawing/2014/main" id="{6049FA50-4044-4042-8709-782AE2FDD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783" y="4379976"/>
                      <a:ext cx="2550333" cy="22412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24869872-FEC8-4039-99FA-382E9E10A032}"/>
                      </a:ext>
                    </a:extLst>
                  </p:cNvPr>
                  <p:cNvGrpSpPr/>
                  <p:nvPr/>
                </p:nvGrpSpPr>
                <p:grpSpPr>
                  <a:xfrm>
                    <a:off x="3443012" y="4146004"/>
                    <a:ext cx="5071045" cy="2300206"/>
                    <a:chOff x="3186660" y="4442288"/>
                    <a:chExt cx="4856257" cy="2241283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92F64B4A-7CA5-416A-9CBA-A223F52784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55182" y="4529879"/>
                      <a:ext cx="4539297" cy="2066099"/>
                      <a:chOff x="3379951" y="4529881"/>
                      <a:chExt cx="4539297" cy="2066099"/>
                    </a:xfrm>
                  </p:grpSpPr>
                  <p:pic>
                    <p:nvPicPr>
                      <p:cNvPr id="11" name="Imagen 10">
                        <a:extLst>
                          <a:ext uri="{FF2B5EF4-FFF2-40B4-BE49-F238E27FC236}">
                            <a16:creationId xmlns:a16="http://schemas.microsoft.com/office/drawing/2014/main" id="{AC4490BA-D331-40A1-A26D-3CB63C836B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554" r="15080" b="6249"/>
                      <a:stretch/>
                    </p:blipFill>
                    <p:spPr>
                      <a:xfrm>
                        <a:off x="6381137" y="4529881"/>
                        <a:ext cx="1538111" cy="20660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Imagen 12">
                        <a:extLst>
                          <a:ext uri="{FF2B5EF4-FFF2-40B4-BE49-F238E27FC236}">
                            <a16:creationId xmlns:a16="http://schemas.microsoft.com/office/drawing/2014/main" id="{E5822A53-F78E-4090-8D3A-326F4985AF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774" t="23361" r="946" b="29133"/>
                      <a:stretch/>
                    </p:blipFill>
                    <p:spPr>
                      <a:xfrm>
                        <a:off x="3379951" y="4781879"/>
                        <a:ext cx="2827652" cy="1519661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Rectángulo 27">
                      <a:extLst>
                        <a:ext uri="{FF2B5EF4-FFF2-40B4-BE49-F238E27FC236}">
                          <a16:creationId xmlns:a16="http://schemas.microsoft.com/office/drawing/2014/main" id="{3A5D29B6-4D44-4815-959D-A4C13F041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6660" y="4442288"/>
                      <a:ext cx="4856257" cy="224128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O"/>
                    </a:p>
                  </p:txBody>
                </p:sp>
              </p:grpSp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A646D3B9-1F6F-4E66-B7AE-355334A4662F}"/>
                      </a:ext>
                    </a:extLst>
                  </p:cNvPr>
                  <p:cNvSpPr/>
                  <p:nvPr/>
                </p:nvSpPr>
                <p:spPr>
                  <a:xfrm>
                    <a:off x="3443012" y="234382"/>
                    <a:ext cx="5071045" cy="369205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</p:grpSp>
        </p:grp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D744C297-693D-48B0-80E9-8755749EC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6" t="17091" r="5347" b="7552"/>
            <a:stretch/>
          </p:blipFill>
          <p:spPr>
            <a:xfrm>
              <a:off x="4472724" y="706694"/>
              <a:ext cx="3225248" cy="3281855"/>
            </a:xfrm>
            <a:prstGeom prst="rect">
              <a:avLst/>
            </a:prstGeom>
          </p:spPr>
        </p:pic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6B033D94-46D7-47AB-9079-FCC7F34C16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46" y="2477386"/>
              <a:ext cx="608265" cy="1740137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1C4728A1-6023-439E-AF98-A58D905EF0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9703" y="1742610"/>
              <a:ext cx="3005888" cy="289390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467BDC09-F185-46AB-B9D4-6FC80FA73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703" y="3151198"/>
              <a:ext cx="2329925" cy="1112238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A11252C6-02E3-4CD7-954D-861BD5365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148" y="2998381"/>
              <a:ext cx="827443" cy="1219142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47CB1F57-72A7-43D3-86A1-3AC666AA2BFC}"/>
                </a:ext>
              </a:extLst>
            </p:cNvPr>
            <p:cNvCxnSpPr>
              <a:cxnSpLocks/>
            </p:cNvCxnSpPr>
            <p:nvPr/>
          </p:nvCxnSpPr>
          <p:spPr>
            <a:xfrm>
              <a:off x="7163896" y="2626954"/>
              <a:ext cx="1564060" cy="1048489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BF6D3A46-44DA-4018-B469-8330B379A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1068" y="1742608"/>
              <a:ext cx="1595746" cy="30149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5EE2DC3-616B-4DBD-8F8E-55B8BB512FBA}"/>
              </a:ext>
            </a:extLst>
          </p:cNvPr>
          <p:cNvSpPr txBox="1"/>
          <p:nvPr/>
        </p:nvSpPr>
        <p:spPr>
          <a:xfrm>
            <a:off x="238914" y="42016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 cap="all" dirty="0">
                <a:effectLst/>
                <a:latin typeface="Helvetica Neue"/>
              </a:rPr>
              <a:t>MICROLOCALIZACIÓN</a:t>
            </a:r>
          </a:p>
        </p:txBody>
      </p:sp>
    </p:spTree>
    <p:extLst>
      <p:ext uri="{BB962C8B-B14F-4D97-AF65-F5344CB8AC3E}">
        <p14:creationId xmlns:p14="http://schemas.microsoft.com/office/powerpoint/2010/main" val="2641970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</Words>
  <Application>Microsoft Office PowerPoint</Application>
  <PresentationFormat>Panorámica</PresentationFormat>
  <Paragraphs>3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 Neue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Barona</dc:creator>
  <cp:lastModifiedBy>Sergio Barona</cp:lastModifiedBy>
  <cp:revision>10</cp:revision>
  <dcterms:created xsi:type="dcterms:W3CDTF">2023-11-23T02:23:49Z</dcterms:created>
  <dcterms:modified xsi:type="dcterms:W3CDTF">2023-11-30T17:08:30Z</dcterms:modified>
</cp:coreProperties>
</file>